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5940425" cy="4789488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3288" y="-1020"/>
      </p:cViewPr>
      <p:guideLst>
        <p:guide orient="horz" pos="1509"/>
        <p:guide pos="18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 userDrawn="1"/>
        </p:nvGrpSpPr>
        <p:grpSpPr>
          <a:xfrm>
            <a:off x="19050" y="53975"/>
            <a:ext cx="5921375" cy="4706938"/>
            <a:chOff x="19050" y="53975"/>
            <a:chExt cx="5921375" cy="4706938"/>
          </a:xfrm>
        </p:grpSpPr>
        <p:pic>
          <p:nvPicPr>
            <p:cNvPr id="1026" name="図 5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3522663" y="3810000"/>
              <a:ext cx="2368550" cy="898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グループ化 2"/>
            <p:cNvGrpSpPr/>
            <p:nvPr userDrawn="1"/>
          </p:nvGrpSpPr>
          <p:grpSpPr>
            <a:xfrm>
              <a:off x="19050" y="53975"/>
              <a:ext cx="5921375" cy="4706938"/>
              <a:chOff x="19050" y="53975"/>
              <a:chExt cx="5921375" cy="4706938"/>
            </a:xfrm>
          </p:grpSpPr>
          <p:pic>
            <p:nvPicPr>
              <p:cNvPr id="7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22837" y="954088"/>
                <a:ext cx="1017588" cy="2808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2" name="グループ化 1"/>
              <p:cNvGrpSpPr/>
              <p:nvPr userDrawn="1"/>
            </p:nvGrpSpPr>
            <p:grpSpPr>
              <a:xfrm>
                <a:off x="19050" y="53975"/>
                <a:ext cx="5100638" cy="4706938"/>
                <a:chOff x="19050" y="53975"/>
                <a:chExt cx="5100638" cy="4706938"/>
              </a:xfrm>
            </p:grpSpPr>
            <p:grpSp>
              <p:nvGrpSpPr>
                <p:cNvPr id="4" name="Group 55"/>
                <p:cNvGrpSpPr>
                  <a:grpSpLocks/>
                </p:cNvGrpSpPr>
                <p:nvPr userDrawn="1"/>
              </p:nvGrpSpPr>
              <p:grpSpPr bwMode="auto">
                <a:xfrm>
                  <a:off x="61913" y="1547813"/>
                  <a:ext cx="4333875" cy="1692275"/>
                  <a:chOff x="39" y="975"/>
                  <a:chExt cx="2730" cy="1066"/>
                </a:xfrm>
              </p:grpSpPr>
              <p:sp>
                <p:nvSpPr>
                  <p:cNvPr id="22" name="Rectangle 21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75" y="975"/>
                    <a:ext cx="1794" cy="1066"/>
                  </a:xfrm>
                  <a:prstGeom prst="rect">
                    <a:avLst/>
                  </a:prstGeom>
                  <a:noFill/>
                  <a:ln w="3175">
                    <a:solidFill>
                      <a:srgbClr val="00FF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grpSp>
                <p:nvGrpSpPr>
                  <p:cNvPr id="23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07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4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</p:grpSp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61913" y="2728913"/>
                  <a:ext cx="1260475" cy="539750"/>
                  <a:chOff x="98" y="4958"/>
                  <a:chExt cx="1985" cy="850"/>
                </a:xfrm>
              </p:grpSpPr>
              <p:sp>
                <p:nvSpPr>
                  <p:cNvPr id="20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grpSp>
              <p:nvGrpSpPr>
                <p:cNvPr id="6" name="Group 47"/>
                <p:cNvGrpSpPr>
                  <a:grpSpLocks/>
                </p:cNvGrpSpPr>
                <p:nvPr userDrawn="1"/>
              </p:nvGrpSpPr>
              <p:grpSpPr bwMode="auto">
                <a:xfrm>
                  <a:off x="61913" y="1243013"/>
                  <a:ext cx="4441825" cy="2105025"/>
                  <a:chOff x="39" y="783"/>
                  <a:chExt cx="2798" cy="1326"/>
                </a:xfrm>
              </p:grpSpPr>
              <p:sp>
                <p:nvSpPr>
                  <p:cNvPr id="16" name="Rectangle 20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907" y="907"/>
                    <a:ext cx="1930" cy="1202"/>
                  </a:xfrm>
                  <a:prstGeom prst="rect">
                    <a:avLst/>
                  </a:prstGeom>
                  <a:noFill/>
                  <a:ln w="3175">
                    <a:solidFill>
                      <a:srgbClr val="0000FF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 sz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grpSp>
                <p:nvGrpSpPr>
                  <p:cNvPr id="17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783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8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9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</p:grpSp>
            <p:grpSp>
              <p:nvGrpSpPr>
                <p:cNvPr id="8" name="Group 41"/>
                <p:cNvGrpSpPr>
                  <a:grpSpLocks/>
                </p:cNvGrpSpPr>
                <p:nvPr userDrawn="1"/>
              </p:nvGrpSpPr>
              <p:grpSpPr bwMode="auto">
                <a:xfrm>
                  <a:off x="53975" y="53975"/>
                  <a:ext cx="5065713" cy="900113"/>
                  <a:chOff x="34" y="34"/>
                  <a:chExt cx="3191" cy="567"/>
                </a:xfrm>
              </p:grpSpPr>
              <p:sp>
                <p:nvSpPr>
                  <p:cNvPr id="13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ja-JP" altLang="en-US" b="1" smtClean="0"/>
                      <a:t>スタンプカード</a:t>
                    </a:r>
                    <a:r>
                      <a:rPr lang="en-US" altLang="ja-JP" b="1" smtClean="0"/>
                      <a:t>A</a:t>
                    </a:r>
                    <a:endParaRPr lang="en-US" altLang="ja-JP" smtClean="0"/>
                  </a:p>
                  <a:p>
                    <a:pPr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</a:rPr>
                      <a:t>表紙用</a:t>
                    </a:r>
                  </a:p>
                  <a:p>
                    <a:pPr>
                      <a:defRPr/>
                    </a:pPr>
                    <a:r>
                      <a:rPr lang="en-US" altLang="ja-JP" sz="1000" smtClean="0"/>
                      <a:t>85×53mm</a:t>
                    </a:r>
                  </a:p>
                </p:txBody>
              </p:sp>
              <p:sp>
                <p:nvSpPr>
                  <p:cNvPr id="14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フチ無印刷</a:t>
                    </a:r>
                    <a:r>
                      <a:rPr lang="ja-JP" altLang="en-US" sz="700" smtClean="0"/>
                      <a:t>をご希望の場合、外側の黒い線まで背景や画像を伸ばして下さい。（右下図参照）</a:t>
                    </a:r>
                  </a:p>
                  <a:p>
                    <a:pPr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切れては困る絵柄や文字等</a:t>
                    </a:r>
                    <a:r>
                      <a:rPr lang="ja-JP" altLang="en-US" sz="700" smtClean="0"/>
                      <a:t>は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、仕上り（青い四角）より</a:t>
                    </a:r>
                    <a:r>
                      <a:rPr lang="en-US" altLang="ja-JP" sz="700" b="1" smtClean="0">
                        <a:solidFill>
                          <a:srgbClr val="FF0000"/>
                        </a:solidFill>
                      </a:rPr>
                      <a:t>2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～</a:t>
                    </a:r>
                    <a:r>
                      <a:rPr lang="en-US" altLang="ja-JP" sz="700" b="1" smtClean="0">
                        <a:solidFill>
                          <a:srgbClr val="FF0000"/>
                        </a:solidFill>
                      </a:rPr>
                      <a:t>3mm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以上内側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（水色の四角の中）</a:t>
                    </a:r>
                    <a:r>
                      <a:rPr lang="ja-JP" altLang="en-US" sz="700" smtClean="0"/>
                      <a:t>に入れて作成してください。</a:t>
                    </a:r>
                  </a:p>
                  <a:p>
                    <a:pPr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透過性</a:t>
                    </a:r>
                    <a:r>
                      <a:rPr lang="ja-JP" altLang="en-US" sz="700" smtClean="0"/>
                      <a:t>や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半透明</a:t>
                    </a:r>
                    <a:r>
                      <a:rPr lang="ja-JP" altLang="en-US" sz="700" smtClean="0"/>
                      <a:t>、</a:t>
                    </a:r>
                    <a:r>
                      <a:rPr lang="ja-JP" altLang="en-US" sz="700" b="1" smtClean="0">
                        <a:solidFill>
                          <a:srgbClr val="FF0000"/>
                        </a:solidFill>
                      </a:rPr>
                      <a:t>パターン</a:t>
                    </a:r>
                    <a:r>
                      <a:rPr lang="ja-JP" altLang="en-US" sz="700" smtClean="0"/>
                      <a:t>など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変換が正常に出来ない</a:t>
                    </a:r>
                    <a:r>
                      <a:rPr lang="ja-JP" altLang="en-US" sz="700" smtClean="0"/>
                      <a:t>場合があります。</a:t>
                    </a:r>
                  </a:p>
                  <a:p>
                    <a:pPr>
                      <a:buClr>
                        <a:srgbClr val="000000"/>
                      </a:buClr>
                      <a:buFontTx/>
                      <a:buChar char="※"/>
                      <a:defRPr/>
                    </a:pP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用紙サイズの変更</a:t>
                    </a:r>
                    <a:r>
                      <a:rPr lang="ja-JP" altLang="en-US" sz="700" smtClean="0"/>
                      <a:t>や、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トンボの移動</a:t>
                    </a:r>
                    <a:r>
                      <a:rPr lang="ja-JP" altLang="en-US" sz="700" smtClean="0"/>
                      <a:t>、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変形</a:t>
                    </a:r>
                    <a:r>
                      <a:rPr lang="ja-JP" altLang="en-US" sz="700" smtClean="0"/>
                      <a:t>など</a:t>
                    </a:r>
                    <a:r>
                      <a:rPr lang="ja-JP" altLang="en-US" sz="700" smtClean="0">
                        <a:solidFill>
                          <a:srgbClr val="FF0000"/>
                        </a:solidFill>
                      </a:rPr>
                      <a:t>なさらない</a:t>
                    </a:r>
                    <a:r>
                      <a:rPr lang="ja-JP" altLang="en-US" sz="700" smtClean="0"/>
                      <a:t>ようお願いします。　</a:t>
                    </a:r>
                  </a:p>
                  <a:p>
                    <a:pPr>
                      <a:buFontTx/>
                      <a:buChar char="※"/>
                      <a:defRPr/>
                    </a:pPr>
                    <a:r>
                      <a:rPr lang="ja-JP" altLang="en-US" sz="700" smtClean="0"/>
                      <a:t>テンプレートを使用して</a:t>
                    </a:r>
                    <a:r>
                      <a:rPr lang="en-US" altLang="ja-JP" sz="700" smtClean="0"/>
                      <a:t>PDF</a:t>
                    </a:r>
                    <a:r>
                      <a:rPr lang="ja-JP" altLang="en-US" sz="700" smtClean="0"/>
                      <a:t>を作成する際は、説明部分を削除してください。また、テンプレートと同じサイズかどうか確認してください。</a:t>
                    </a:r>
                  </a:p>
                </p:txBody>
              </p:sp>
              <p:pic>
                <p:nvPicPr>
                  <p:cNvPr id="15" name="Picture 44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5" y="351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  <p:grpSp>
              <p:nvGrpSpPr>
                <p:cNvPr id="9" name="Group 50"/>
                <p:cNvGrpSpPr>
                  <a:grpSpLocks/>
                </p:cNvGrpSpPr>
                <p:nvPr userDrawn="1"/>
              </p:nvGrpSpPr>
              <p:grpSpPr bwMode="auto">
                <a:xfrm>
                  <a:off x="19050" y="3441700"/>
                  <a:ext cx="3732213" cy="1319213"/>
                  <a:chOff x="70" y="5360"/>
                  <a:chExt cx="5877" cy="2077"/>
                </a:xfrm>
              </p:grpSpPr>
              <p:pic>
                <p:nvPicPr>
                  <p:cNvPr id="10" name="Picture 51" descr="スタンプカードA_イラスト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8" y="5636"/>
                    <a:ext cx="2340" cy="180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1" name="Text Box 52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70" y="5360"/>
                    <a:ext cx="2880" cy="21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/>
                  <a:lstStyle>
                    <a:lvl1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defTabSz="7223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defTabSz="7223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defTabSz="7223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defTabSz="7223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en-US" altLang="ja-JP" sz="900" smtClean="0">
                        <a:latin typeface="Century" pitchFamily="18" charset="0"/>
                        <a:ea typeface="ＭＳ 明朝" pitchFamily="17" charset="-128"/>
                      </a:rPr>
                      <a:t>■</a:t>
                    </a:r>
                    <a:r>
                      <a:rPr lang="ja-JP" altLang="en-US" sz="900" smtClean="0">
                        <a:latin typeface="Century" pitchFamily="18" charset="0"/>
                        <a:ea typeface="ＭＳ 明朝" pitchFamily="17" charset="-128"/>
                      </a:rPr>
                      <a:t>イメージ</a:t>
                    </a:r>
                    <a:endParaRPr lang="ja-JP" altLang="en-US" smtClean="0"/>
                  </a:p>
                </p:txBody>
              </p:sp>
              <p:sp>
                <p:nvSpPr>
                  <p:cNvPr id="12" name="Text Box 5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2527" y="5967"/>
                    <a:ext cx="3420" cy="54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lIns="0" tIns="0" rIns="0" bIns="0"/>
                  <a:lstStyle>
                    <a:lvl1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defTabSz="7223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defTabSz="7223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defTabSz="7223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defTabSz="7223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defTabSz="7223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900" smtClean="0">
                        <a:latin typeface="Century" pitchFamily="18" charset="0"/>
                        <a:ea typeface="ＭＳ 明朝" pitchFamily="17" charset="-128"/>
                      </a:rPr>
                      <a:t>表紙は</a:t>
                    </a:r>
                    <a:r>
                      <a:rPr lang="en-US" altLang="ja-JP" sz="900" smtClean="0">
                        <a:latin typeface="Century" pitchFamily="18" charset="0"/>
                        <a:ea typeface="ＭＳ 明朝" pitchFamily="17" charset="-128"/>
                      </a:rPr>
                      <a:t>180</a:t>
                    </a:r>
                    <a:r>
                      <a:rPr lang="ja-JP" altLang="en-US" sz="900" smtClean="0">
                        <a:latin typeface="Century" pitchFamily="18" charset="0"/>
                        <a:ea typeface="ＭＳ 明朝" pitchFamily="17" charset="-128"/>
                      </a:rPr>
                      <a:t>度回転になります。</a:t>
                    </a:r>
                    <a:endParaRPr lang="ja-JP" altLang="en-US" smtClean="0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541482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57"/>
          <p:cNvGrpSpPr>
            <a:grpSpLocks/>
          </p:cNvGrpSpPr>
          <p:nvPr userDrawn="1"/>
        </p:nvGrpSpPr>
        <p:grpSpPr bwMode="auto">
          <a:xfrm>
            <a:off x="1079500" y="1079500"/>
            <a:ext cx="3784600" cy="2628900"/>
            <a:chOff x="680" y="680"/>
            <a:chExt cx="2384" cy="1656"/>
          </a:xfrm>
        </p:grpSpPr>
        <p:sp>
          <p:nvSpPr>
            <p:cNvPr id="1055" name="Line 8"/>
            <p:cNvSpPr>
              <a:spLocks noChangeShapeType="1"/>
            </p:cNvSpPr>
            <p:nvPr userDrawn="1"/>
          </p:nvSpPr>
          <p:spPr bwMode="auto">
            <a:xfrm>
              <a:off x="680" y="839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9"/>
            <p:cNvSpPr>
              <a:spLocks noChangeShapeType="1"/>
            </p:cNvSpPr>
            <p:nvPr userDrawn="1"/>
          </p:nvSpPr>
          <p:spPr bwMode="auto">
            <a:xfrm>
              <a:off x="680" y="907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10"/>
            <p:cNvSpPr>
              <a:spLocks noChangeShapeType="1"/>
            </p:cNvSpPr>
            <p:nvPr userDrawn="1"/>
          </p:nvSpPr>
          <p:spPr bwMode="auto">
            <a:xfrm>
              <a:off x="680" y="2177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11"/>
            <p:cNvSpPr>
              <a:spLocks noChangeShapeType="1"/>
            </p:cNvSpPr>
            <p:nvPr userDrawn="1"/>
          </p:nvSpPr>
          <p:spPr bwMode="auto">
            <a:xfrm>
              <a:off x="680" y="2109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Line 12"/>
            <p:cNvSpPr>
              <a:spLocks noChangeShapeType="1"/>
            </p:cNvSpPr>
            <p:nvPr userDrawn="1"/>
          </p:nvSpPr>
          <p:spPr bwMode="auto">
            <a:xfrm>
              <a:off x="680" y="1508"/>
              <a:ext cx="23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0" name="Line 13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1" name="Line 14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2" name="Line 15"/>
            <p:cNvSpPr>
              <a:spLocks noChangeShapeType="1"/>
            </p:cNvSpPr>
            <p:nvPr userDrawn="1"/>
          </p:nvSpPr>
          <p:spPr bwMode="auto">
            <a:xfrm>
              <a:off x="2905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3" name="Line 16"/>
            <p:cNvSpPr>
              <a:spLocks noChangeShapeType="1"/>
            </p:cNvSpPr>
            <p:nvPr userDrawn="1"/>
          </p:nvSpPr>
          <p:spPr bwMode="auto">
            <a:xfrm>
              <a:off x="2837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4" name="Line 17"/>
            <p:cNvSpPr>
              <a:spLocks noChangeShapeType="1"/>
            </p:cNvSpPr>
            <p:nvPr userDrawn="1"/>
          </p:nvSpPr>
          <p:spPr bwMode="auto">
            <a:xfrm>
              <a:off x="1872" y="680"/>
              <a:ext cx="0" cy="1656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5" name="Rectangle 18"/>
            <p:cNvSpPr>
              <a:spLocks noChangeArrowheads="1"/>
            </p:cNvSpPr>
            <p:nvPr userDrawn="1"/>
          </p:nvSpPr>
          <p:spPr bwMode="auto">
            <a:xfrm>
              <a:off x="839" y="839"/>
              <a:ext cx="2066" cy="133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27" name="Group 58"/>
          <p:cNvGrpSpPr>
            <a:grpSpLocks/>
          </p:cNvGrpSpPr>
          <p:nvPr userDrawn="1"/>
        </p:nvGrpSpPr>
        <p:grpSpPr bwMode="auto">
          <a:xfrm>
            <a:off x="1079500" y="1079500"/>
            <a:ext cx="3784600" cy="2628900"/>
            <a:chOff x="680" y="680"/>
            <a:chExt cx="2384" cy="1656"/>
          </a:xfrm>
        </p:grpSpPr>
        <p:sp>
          <p:nvSpPr>
            <p:cNvPr id="1046" name="Rectangle 22"/>
            <p:cNvSpPr>
              <a:spLocks noChangeArrowheads="1"/>
            </p:cNvSpPr>
            <p:nvPr userDrawn="1"/>
          </p:nvSpPr>
          <p:spPr bwMode="auto">
            <a:xfrm>
              <a:off x="680" y="680"/>
              <a:ext cx="120" cy="120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ja-JP" altLang="en-US" smtClean="0"/>
                <a:t>表</a:t>
              </a:r>
            </a:p>
          </p:txBody>
        </p:sp>
        <p:sp>
          <p:nvSpPr>
            <p:cNvPr id="2" name="Oval 23"/>
            <p:cNvSpPr>
              <a:spLocks noChangeArrowheads="1"/>
            </p:cNvSpPr>
            <p:nvPr userDrawn="1"/>
          </p:nvSpPr>
          <p:spPr bwMode="auto">
            <a:xfrm>
              <a:off x="2928" y="680"/>
              <a:ext cx="136" cy="136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ja-JP" altLang="en-US" sz="900" smtClean="0">
                  <a:solidFill>
                    <a:srgbClr val="FF0000"/>
                  </a:solidFill>
                  <a:latin typeface="ＭＳ Ｐ明朝" charset="-128"/>
                  <a:ea typeface="ＭＳ Ｐ明朝" charset="-128"/>
                </a:rPr>
                <a:t>地</a:t>
              </a:r>
            </a:p>
          </p:txBody>
        </p:sp>
        <p:sp>
          <p:nvSpPr>
            <p:cNvPr id="3" name="Oval 24"/>
            <p:cNvSpPr>
              <a:spLocks noChangeArrowheads="1"/>
            </p:cNvSpPr>
            <p:nvPr userDrawn="1"/>
          </p:nvSpPr>
          <p:spPr bwMode="auto">
            <a:xfrm>
              <a:off x="2928" y="2200"/>
              <a:ext cx="136" cy="136"/>
            </a:xfrm>
            <a:prstGeom prst="ellipse">
              <a:avLst/>
            </a:prstGeom>
            <a:solidFill>
              <a:srgbClr val="FFFFFF"/>
            </a:solidFill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612775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612775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ja-JP" altLang="en-US" sz="900" smtClean="0">
                  <a:solidFill>
                    <a:srgbClr val="FF0000"/>
                  </a:solidFill>
                  <a:latin typeface="ＭＳ Ｐ明朝" charset="-128"/>
                  <a:ea typeface="ＭＳ Ｐ明朝" charset="-128"/>
                </a:rPr>
                <a:t>天</a:t>
              </a:r>
            </a:p>
          </p:txBody>
        </p:sp>
        <p:sp>
          <p:nvSpPr>
            <p:cNvPr id="1073" name="Text Box 49"/>
            <p:cNvSpPr txBox="1">
              <a:spLocks noChangeArrowheads="1"/>
            </p:cNvSpPr>
            <p:nvPr userDrawn="1"/>
          </p:nvSpPr>
          <p:spPr bwMode="auto">
            <a:xfrm>
              <a:off x="2908" y="1071"/>
              <a:ext cx="14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lIns="0" tIns="0" rIns="0" bIns="0"/>
            <a:lstStyle>
              <a:lvl1pPr defTabSz="7223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7223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7223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7223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722313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7223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7223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7223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722313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defRPr/>
              </a:pPr>
              <a:r>
                <a:rPr lang="ja-JP" altLang="en-US" smtClean="0">
                  <a:solidFill>
                    <a:srgbClr val="000000"/>
                  </a:solidFill>
                </a:rPr>
                <a:t>表紙</a:t>
              </a:r>
              <a:endParaRPr lang="ja-JP" altLang="en-US" smtClean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612775" rtl="0" eaLnBrk="0" fontAlgn="base" hangingPunct="0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61277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61277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61277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612775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30188" indent="-230188" algn="l" defTabSz="612775" rtl="0" eaLnBrk="0" fontAlgn="base" hangingPunct="0">
        <a:spcBef>
          <a:spcPct val="20000"/>
        </a:spcBef>
        <a:spcAft>
          <a:spcPct val="0"/>
        </a:spcAft>
        <a:buChar char="•"/>
        <a:defRPr kumimoji="1" sz="2100">
          <a:solidFill>
            <a:schemeClr val="tx1"/>
          </a:solidFill>
          <a:latin typeface="+mn-lt"/>
          <a:ea typeface="+mn-ea"/>
          <a:cs typeface="+mn-cs"/>
        </a:defRPr>
      </a:lvl1pPr>
      <a:lvl2pPr marL="498475" indent="-192088" algn="l" defTabSz="612775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766763" indent="-153988" algn="l" defTabSz="612775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073150" indent="-153988" algn="l" defTabSz="612775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379538" indent="-153988" algn="l" defTabSz="612775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836738" indent="-153988" algn="l" defTabSz="6127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293938" indent="-153988" algn="l" defTabSz="6127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751138" indent="-153988" algn="l" defTabSz="6127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208338" indent="-153988" algn="l" defTabSz="6127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27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127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9</cp:revision>
  <dcterms:created xsi:type="dcterms:W3CDTF">2011-03-16T08:22:24Z</dcterms:created>
  <dcterms:modified xsi:type="dcterms:W3CDTF">2015-08-26T07:13:18Z</dcterms:modified>
</cp:coreProperties>
</file>