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5940425" cy="47894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3288" y="-1020"/>
      </p:cViewPr>
      <p:guideLst>
        <p:guide orient="horz" pos="1509"/>
        <p:guide pos="18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0AEE2-CED9-4954-A660-1EFBFA66EF84}" type="datetimeFigureOut">
              <a:rPr kumimoji="1" lang="ja-JP" altLang="en-US" smtClean="0"/>
              <a:t>2015/8/26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01750" y="685800"/>
            <a:ext cx="42545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DE913F-3FF3-4A53-B341-CD490A1A4B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701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E913F-3FF3-4A53-B341-CD490A1A4BE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438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グループ化 28"/>
          <p:cNvGrpSpPr/>
          <p:nvPr userDrawn="1"/>
        </p:nvGrpSpPr>
        <p:grpSpPr>
          <a:xfrm>
            <a:off x="19050" y="53975"/>
            <a:ext cx="5921375" cy="4706938"/>
            <a:chOff x="19050" y="53975"/>
            <a:chExt cx="5921375" cy="4706938"/>
          </a:xfrm>
        </p:grpSpPr>
        <p:pic>
          <p:nvPicPr>
            <p:cNvPr id="1026" name="図 5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3522663" y="3810000"/>
              <a:ext cx="2368550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" name="グループ化 27"/>
            <p:cNvGrpSpPr/>
            <p:nvPr userDrawn="1"/>
          </p:nvGrpSpPr>
          <p:grpSpPr>
            <a:xfrm>
              <a:off x="19050" y="53975"/>
              <a:ext cx="5921375" cy="4706938"/>
              <a:chOff x="19050" y="53975"/>
              <a:chExt cx="5921375" cy="4706938"/>
            </a:xfrm>
          </p:grpSpPr>
          <p:grpSp>
            <p:nvGrpSpPr>
              <p:cNvPr id="9" name="Group 54"/>
              <p:cNvGrpSpPr>
                <a:grpSpLocks/>
              </p:cNvGrpSpPr>
              <p:nvPr userDrawn="1"/>
            </p:nvGrpSpPr>
            <p:grpSpPr bwMode="auto">
              <a:xfrm>
                <a:off x="61913" y="1547813"/>
                <a:ext cx="4333875" cy="1692275"/>
                <a:chOff x="39" y="975"/>
                <a:chExt cx="2730" cy="1066"/>
              </a:xfrm>
            </p:grpSpPr>
            <p:sp>
              <p:nvSpPr>
                <p:cNvPr id="23" name="Rectangle 21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1794" cy="1066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4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07"/>
                  <a:ext cx="930" cy="431"/>
                  <a:chOff x="98" y="3518"/>
                  <a:chExt cx="2325" cy="1077"/>
                </a:xfrm>
              </p:grpSpPr>
              <p:sp>
                <p:nvSpPr>
                  <p:cNvPr id="25" name="Line 69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" name="Text Box 70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10" name="Group 71"/>
              <p:cNvGrpSpPr>
                <a:grpSpLocks/>
              </p:cNvGrpSpPr>
              <p:nvPr userDrawn="1"/>
            </p:nvGrpSpPr>
            <p:grpSpPr bwMode="auto">
              <a:xfrm>
                <a:off x="61913" y="2728913"/>
                <a:ext cx="1260475" cy="539750"/>
                <a:chOff x="98" y="4958"/>
                <a:chExt cx="1985" cy="850"/>
              </a:xfrm>
            </p:grpSpPr>
            <p:sp>
              <p:nvSpPr>
                <p:cNvPr id="21" name="Line 72"/>
                <p:cNvSpPr>
                  <a:spLocks noChangeShapeType="1"/>
                </p:cNvSpPr>
                <p:nvPr userDrawn="1"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" name="Text Box 73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dirty="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dirty="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dirty="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dirty="0" smtClean="0"/>
                </a:p>
              </p:txBody>
            </p:sp>
          </p:grpSp>
          <p:grpSp>
            <p:nvGrpSpPr>
              <p:cNvPr id="2" name="グループ化 1"/>
              <p:cNvGrpSpPr/>
              <p:nvPr userDrawn="1"/>
            </p:nvGrpSpPr>
            <p:grpSpPr>
              <a:xfrm>
                <a:off x="19050" y="53975"/>
                <a:ext cx="5921375" cy="4706938"/>
                <a:chOff x="19050" y="53975"/>
                <a:chExt cx="5921375" cy="4706938"/>
              </a:xfrm>
            </p:grpSpPr>
            <p:grpSp>
              <p:nvGrpSpPr>
                <p:cNvPr id="11" name="Group 47"/>
                <p:cNvGrpSpPr>
                  <a:grpSpLocks/>
                </p:cNvGrpSpPr>
                <p:nvPr userDrawn="1"/>
              </p:nvGrpSpPr>
              <p:grpSpPr bwMode="auto">
                <a:xfrm>
                  <a:off x="61913" y="1243013"/>
                  <a:ext cx="4441825" cy="2105025"/>
                  <a:chOff x="39" y="783"/>
                  <a:chExt cx="2798" cy="1326"/>
                </a:xfrm>
              </p:grpSpPr>
              <p:sp>
                <p:nvSpPr>
                  <p:cNvPr id="17" name="Rectangle 2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7"/>
                    <a:ext cx="1930" cy="1202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18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783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9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0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12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22837" y="954088"/>
                  <a:ext cx="1017588" cy="2808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3" name="Group 41"/>
                <p:cNvGrpSpPr>
                  <a:grpSpLocks/>
                </p:cNvGrpSpPr>
                <p:nvPr userDrawn="1"/>
              </p:nvGrpSpPr>
              <p:grpSpPr bwMode="auto">
                <a:xfrm>
                  <a:off x="53975" y="53975"/>
                  <a:ext cx="5065713" cy="900113"/>
                  <a:chOff x="34" y="34"/>
                  <a:chExt cx="3191" cy="567"/>
                </a:xfrm>
              </p:grpSpPr>
              <p:sp>
                <p:nvSpPr>
                  <p:cNvPr id="14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ja-JP" altLang="en-US" b="1" smtClean="0"/>
                      <a:t>スタンプカード</a:t>
                    </a:r>
                    <a:r>
                      <a:rPr lang="en-US" altLang="ja-JP" b="1" smtClean="0"/>
                      <a:t>A</a:t>
                    </a:r>
                    <a:endParaRPr lang="en-US" altLang="ja-JP" smtClean="0"/>
                  </a:p>
                  <a:p>
                    <a:pPr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</a:rPr>
                      <a:t>裏表紙用</a:t>
                    </a:r>
                  </a:p>
                  <a:p>
                    <a:pPr>
                      <a:defRPr/>
                    </a:pPr>
                    <a:r>
                      <a:rPr lang="en-US" altLang="ja-JP" sz="1000" smtClean="0"/>
                      <a:t>85×53mm</a:t>
                    </a:r>
                  </a:p>
                </p:txBody>
              </p:sp>
              <p:sp>
                <p:nvSpPr>
                  <p:cNvPr id="15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フチ無印刷</a:t>
                    </a:r>
                    <a:r>
                      <a:rPr lang="ja-JP" altLang="en-US" sz="700" smtClean="0"/>
                      <a:t>をご希望の場合、外側の黒い線まで背景や画像を伸ばして下さい。（右下図参照）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切れては困る絵柄や文字等</a:t>
                    </a:r>
                    <a:r>
                      <a:rPr lang="ja-JP" altLang="en-US" sz="700" smtClean="0"/>
                      <a:t>は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、仕上り（青い四角）より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2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～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3mm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以上内側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（水色の四角の中）</a:t>
                    </a:r>
                    <a:r>
                      <a:rPr lang="ja-JP" altLang="en-US" sz="700" smtClean="0"/>
                      <a:t>に入れて作成してください。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透過性</a:t>
                    </a:r>
                    <a:r>
                      <a:rPr lang="ja-JP" altLang="en-US" sz="700" smtClean="0"/>
                      <a:t>や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半透明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パターン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変換が正常に出来ない</a:t>
                    </a:r>
                    <a:r>
                      <a:rPr lang="ja-JP" altLang="en-US" sz="700" smtClean="0"/>
                      <a:t>場合があります。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用紙サイズの変更</a:t>
                    </a:r>
                    <a:r>
                      <a:rPr lang="ja-JP" altLang="en-US" sz="700" smtClean="0"/>
                      <a:t>や、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トンボの移動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変形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なさらない</a:t>
                    </a:r>
                    <a:r>
                      <a:rPr lang="ja-JP" altLang="en-US" sz="700" smtClean="0"/>
                      <a:t>ようお願いします。　</a:t>
                    </a:r>
                  </a:p>
                  <a:p>
                    <a:pPr>
                      <a:buFontTx/>
                      <a:buChar char="※"/>
                      <a:defRPr/>
                    </a:pPr>
                    <a:r>
                      <a:rPr lang="ja-JP" altLang="en-US" sz="700" smtClean="0"/>
                      <a:t>テンプレートを使用して</a:t>
                    </a:r>
                    <a:r>
                      <a:rPr lang="en-US" altLang="ja-JP" sz="700" smtClean="0"/>
                      <a:t>PDF</a:t>
                    </a:r>
                    <a:r>
                      <a:rPr lang="ja-JP" altLang="en-US" sz="700" smtClean="0"/>
                      <a:t>を作成する際は、説明部分を削除してください。また、テンプレートと同じサイズかどうか確認してください。</a:t>
                    </a:r>
                  </a:p>
                </p:txBody>
              </p:sp>
              <p:pic>
                <p:nvPicPr>
                  <p:cNvPr id="16" name="Picture 44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" y="351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5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9050" y="3441700"/>
                  <a:ext cx="3732213" cy="1319213"/>
                  <a:chOff x="70" y="5360"/>
                  <a:chExt cx="5877" cy="2077"/>
                </a:xfrm>
              </p:grpSpPr>
              <p:pic>
                <p:nvPicPr>
                  <p:cNvPr id="6" name="Picture 51" descr="スタンプカードA_イラスト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8" y="5636"/>
                    <a:ext cx="2340" cy="18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7" name="Text Box 52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70" y="5360"/>
                    <a:ext cx="2880" cy="2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en-US" altLang="ja-JP" sz="900" smtClean="0">
                        <a:latin typeface="Century" pitchFamily="18" charset="0"/>
                        <a:ea typeface="ＭＳ 明朝" pitchFamily="17" charset="-128"/>
                      </a:rPr>
                      <a:t>■</a:t>
                    </a:r>
                    <a:r>
                      <a:rPr lang="ja-JP" altLang="en-US" sz="900" smtClean="0">
                        <a:latin typeface="Century" pitchFamily="18" charset="0"/>
                        <a:ea typeface="ＭＳ 明朝" pitchFamily="17" charset="-128"/>
                      </a:rPr>
                      <a:t>イメージ</a:t>
                    </a:r>
                    <a:endParaRPr lang="ja-JP" altLang="en-US" smtClean="0"/>
                  </a:p>
                </p:txBody>
              </p:sp>
              <p:sp>
                <p:nvSpPr>
                  <p:cNvPr id="8" name="Text Box 5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2527" y="5967"/>
                    <a:ext cx="342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endParaRPr lang="ja-JP" altLang="ja-JP" smtClean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515996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7"/>
          <p:cNvGrpSpPr>
            <a:grpSpLocks/>
          </p:cNvGrpSpPr>
          <p:nvPr userDrawn="1"/>
        </p:nvGrpSpPr>
        <p:grpSpPr bwMode="auto">
          <a:xfrm>
            <a:off x="1079500" y="1079500"/>
            <a:ext cx="3784600" cy="2628900"/>
            <a:chOff x="680" y="680"/>
            <a:chExt cx="2384" cy="1656"/>
          </a:xfrm>
        </p:grpSpPr>
        <p:sp>
          <p:nvSpPr>
            <p:cNvPr id="1056" name="Line 8"/>
            <p:cNvSpPr>
              <a:spLocks noChangeShapeType="1"/>
            </p:cNvSpPr>
            <p:nvPr userDrawn="1"/>
          </p:nvSpPr>
          <p:spPr bwMode="auto">
            <a:xfrm>
              <a:off x="680" y="83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9"/>
            <p:cNvSpPr>
              <a:spLocks noChangeShapeType="1"/>
            </p:cNvSpPr>
            <p:nvPr userDrawn="1"/>
          </p:nvSpPr>
          <p:spPr bwMode="auto">
            <a:xfrm>
              <a:off x="680" y="90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0"/>
            <p:cNvSpPr>
              <a:spLocks noChangeShapeType="1"/>
            </p:cNvSpPr>
            <p:nvPr userDrawn="1"/>
          </p:nvSpPr>
          <p:spPr bwMode="auto">
            <a:xfrm>
              <a:off x="680" y="217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11"/>
            <p:cNvSpPr>
              <a:spLocks noChangeShapeType="1"/>
            </p:cNvSpPr>
            <p:nvPr userDrawn="1"/>
          </p:nvSpPr>
          <p:spPr bwMode="auto">
            <a:xfrm>
              <a:off x="680" y="210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12"/>
            <p:cNvSpPr>
              <a:spLocks noChangeShapeType="1"/>
            </p:cNvSpPr>
            <p:nvPr userDrawn="1"/>
          </p:nvSpPr>
          <p:spPr bwMode="auto">
            <a:xfrm>
              <a:off x="680" y="1508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13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14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Line 15"/>
            <p:cNvSpPr>
              <a:spLocks noChangeShapeType="1"/>
            </p:cNvSpPr>
            <p:nvPr userDrawn="1"/>
          </p:nvSpPr>
          <p:spPr bwMode="auto">
            <a:xfrm>
              <a:off x="2905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4" name="Line 16"/>
            <p:cNvSpPr>
              <a:spLocks noChangeShapeType="1"/>
            </p:cNvSpPr>
            <p:nvPr userDrawn="1"/>
          </p:nvSpPr>
          <p:spPr bwMode="auto">
            <a:xfrm>
              <a:off x="283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Line 17"/>
            <p:cNvSpPr>
              <a:spLocks noChangeShapeType="1"/>
            </p:cNvSpPr>
            <p:nvPr userDrawn="1"/>
          </p:nvSpPr>
          <p:spPr bwMode="auto">
            <a:xfrm>
              <a:off x="1872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6" name="Rectangle 18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066" cy="13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27" name="Group 58"/>
          <p:cNvGrpSpPr>
            <a:grpSpLocks/>
          </p:cNvGrpSpPr>
          <p:nvPr userDrawn="1"/>
        </p:nvGrpSpPr>
        <p:grpSpPr bwMode="auto">
          <a:xfrm>
            <a:off x="1079500" y="1079500"/>
            <a:ext cx="3784600" cy="2628900"/>
            <a:chOff x="680" y="680"/>
            <a:chExt cx="2384" cy="1656"/>
          </a:xfrm>
        </p:grpSpPr>
        <p:sp>
          <p:nvSpPr>
            <p:cNvPr id="2" name="Rectangle 22"/>
            <p:cNvSpPr>
              <a:spLocks noChangeArrowheads="1"/>
            </p:cNvSpPr>
            <p:nvPr userDrawn="1"/>
          </p:nvSpPr>
          <p:spPr bwMode="auto">
            <a:xfrm>
              <a:off x="680" y="680"/>
              <a:ext cx="120" cy="12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mtClean="0"/>
                <a:t>表</a:t>
              </a:r>
            </a:p>
          </p:txBody>
        </p:sp>
        <p:sp>
          <p:nvSpPr>
            <p:cNvPr id="1047" name="Oval 23"/>
            <p:cNvSpPr>
              <a:spLocks noChangeArrowheads="1"/>
            </p:cNvSpPr>
            <p:nvPr userDrawn="1"/>
          </p:nvSpPr>
          <p:spPr bwMode="auto">
            <a:xfrm>
              <a:off x="2928" y="680"/>
              <a:ext cx="136" cy="136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z="900" smtClean="0">
                  <a:latin typeface="ＭＳ Ｐ明朝" charset="-128"/>
                  <a:ea typeface="ＭＳ Ｐ明朝" charset="-128"/>
                </a:rPr>
                <a:t>天</a:t>
              </a:r>
            </a:p>
          </p:txBody>
        </p:sp>
        <p:sp>
          <p:nvSpPr>
            <p:cNvPr id="3" name="Oval 24"/>
            <p:cNvSpPr>
              <a:spLocks noChangeArrowheads="1"/>
            </p:cNvSpPr>
            <p:nvPr userDrawn="1"/>
          </p:nvSpPr>
          <p:spPr bwMode="auto">
            <a:xfrm>
              <a:off x="2928" y="2200"/>
              <a:ext cx="136" cy="136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z="900" smtClean="0">
                  <a:latin typeface="ＭＳ Ｐ明朝" charset="-128"/>
                  <a:ea typeface="ＭＳ Ｐ明朝" charset="-128"/>
                </a:rPr>
                <a:t>地</a:t>
              </a:r>
            </a:p>
          </p:txBody>
        </p:sp>
        <p:sp>
          <p:nvSpPr>
            <p:cNvPr id="1073" name="Text Box 49"/>
            <p:cNvSpPr txBox="1">
              <a:spLocks noChangeArrowheads="1"/>
            </p:cNvSpPr>
            <p:nvPr userDrawn="1"/>
          </p:nvSpPr>
          <p:spPr bwMode="auto">
            <a:xfrm>
              <a:off x="2908" y="1071"/>
              <a:ext cx="1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/>
            <a:lstStyle>
              <a:lvl1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mtClean="0">
                  <a:solidFill>
                    <a:srgbClr val="000000"/>
                  </a:solidFill>
                </a:rPr>
                <a:t>裏表紙</a:t>
              </a:r>
              <a:endParaRPr lang="ja-JP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0188" indent="-2301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  <a:cs typeface="+mn-cs"/>
        </a:defRPr>
      </a:lvl1pPr>
      <a:lvl2pPr marL="498475" indent="-1920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66763" indent="-1539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073150" indent="-1539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79538" indent="-153988" algn="l" defTabSz="612775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367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2939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511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083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2011-03-16T08:22:24Z</dcterms:created>
  <dcterms:modified xsi:type="dcterms:W3CDTF">2015-08-26T07:07:45Z</dcterms:modified>
</cp:coreProperties>
</file>